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14"/>
  </p:notesMasterIdLst>
  <p:handoutMasterIdLst>
    <p:handoutMasterId r:id="rId15"/>
  </p:handoutMasterIdLst>
  <p:sldIdLst>
    <p:sldId id="604" r:id="rId7"/>
    <p:sldId id="709" r:id="rId8"/>
    <p:sldId id="710" r:id="rId9"/>
    <p:sldId id="711" r:id="rId10"/>
    <p:sldId id="712" r:id="rId11"/>
    <p:sldId id="706" r:id="rId12"/>
    <p:sldId id="256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2E2E"/>
    <a:srgbClr val="092C74"/>
    <a:srgbClr val="69A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13" autoAdjust="0"/>
    <p:restoredTop sz="86469"/>
  </p:normalViewPr>
  <p:slideViewPr>
    <p:cSldViewPr snapToGrid="0" showGuides="1">
      <p:cViewPr varScale="1">
        <p:scale>
          <a:sx n="186" d="100"/>
          <a:sy n="186" d="100"/>
        </p:scale>
        <p:origin x="288" y="184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128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20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JHU Logo" descr="JHU Logo">
            <a:extLst>
              <a:ext uri="{FF2B5EF4-FFF2-40B4-BE49-F238E27FC236}">
                <a16:creationId xmlns:a16="http://schemas.microsoft.com/office/drawing/2014/main" id="{11166B39-1E9E-41A7-97F6-064DF1BC8E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98809" y="447090"/>
            <a:ext cx="2387991" cy="45301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61163078-08A4-4B6A-87B3-78E5D3BA1C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0" name="JHU logo">
            <a:extLst>
              <a:ext uri="{FF2B5EF4-FFF2-40B4-BE49-F238E27FC236}">
                <a16:creationId xmlns:a16="http://schemas.microsoft.com/office/drawing/2014/main" id="{AC14429F-2A34-494D-81A5-6AEDCCBCA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6325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7" name="Icon" descr="Quotation marks">
            <a:extLst>
              <a:ext uri="{FF2B5EF4-FFF2-40B4-BE49-F238E27FC236}">
                <a16:creationId xmlns:a16="http://schemas.microsoft.com/office/drawing/2014/main" id="{FE8CABBD-9B77-4E67-9A9B-7336CC8B41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69AC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70272" y="36004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F08CEFFB-6BD8-49FB-A944-EE0CBB8B7A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subtitle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6241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6241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1" name="JHU logo">
            <a:extLst>
              <a:ext uri="{FF2B5EF4-FFF2-40B4-BE49-F238E27FC236}">
                <a16:creationId xmlns:a16="http://schemas.microsoft.com/office/drawing/2014/main" id="{1D7ACFFF-E1BA-2041-9290-C771E173B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">
            <a:extLst>
              <a:ext uri="{FF2B5EF4-FFF2-40B4-BE49-F238E27FC236}">
                <a16:creationId xmlns:a16="http://schemas.microsoft.com/office/drawing/2014/main" id="{D5097E42-140C-40C0-8533-B3376C89BF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3" name="JHU logo">
            <a:extLst>
              <a:ext uri="{FF2B5EF4-FFF2-40B4-BE49-F238E27FC236}">
                <a16:creationId xmlns:a16="http://schemas.microsoft.com/office/drawing/2014/main" id="{F3FDE6CB-48E2-2B41-831C-C8921A0A1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">
            <a:extLst>
              <a:ext uri="{FF2B5EF4-FFF2-40B4-BE49-F238E27FC236}">
                <a16:creationId xmlns:a16="http://schemas.microsoft.com/office/drawing/2014/main" id="{D5097E42-140C-40C0-8533-B3376C89BF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9" name="JHU logo">
            <a:extLst>
              <a:ext uri="{FF2B5EF4-FFF2-40B4-BE49-F238E27FC236}">
                <a16:creationId xmlns:a16="http://schemas.microsoft.com/office/drawing/2014/main" id="{C23065F6-DFEC-C94D-B933-FDC2D729F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">
            <a:extLst>
              <a:ext uri="{FF2B5EF4-FFF2-40B4-BE49-F238E27FC236}">
                <a16:creationId xmlns:a16="http://schemas.microsoft.com/office/drawing/2014/main" id="{6A7C88C9-85C8-4F3B-8567-910F570955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2" name="JHU logo">
            <a:extLst>
              <a:ext uri="{FF2B5EF4-FFF2-40B4-BE49-F238E27FC236}">
                <a16:creationId xmlns:a16="http://schemas.microsoft.com/office/drawing/2014/main" id="{973066D8-F139-9040-BE1A-029E97487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E2653D2-765E-44F2-9BB1-5F44F2276F0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pic>
        <p:nvPicPr>
          <p:cNvPr id="6" name="JHU logo">
            <a:extLst>
              <a:ext uri="{FF2B5EF4-FFF2-40B4-BE49-F238E27FC236}">
                <a16:creationId xmlns:a16="http://schemas.microsoft.com/office/drawing/2014/main" id="{3C99C444-8C2D-4CA4-AF77-EE2C147B1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">
            <a:extLst>
              <a:ext uri="{FF2B5EF4-FFF2-40B4-BE49-F238E27FC236}">
                <a16:creationId xmlns:a16="http://schemas.microsoft.com/office/drawing/2014/main" id="{6A7C88C9-85C8-4F3B-8567-910F570955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6" name="JHU logo">
            <a:extLst>
              <a:ext uri="{FF2B5EF4-FFF2-40B4-BE49-F238E27FC236}">
                <a16:creationId xmlns:a16="http://schemas.microsoft.com/office/drawing/2014/main" id="{ABE0B50F-FC85-9549-98E5-F3626B03D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A3107AEE-D1EC-481E-8467-59457D1CAD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8" name="JHU logo">
            <a:extLst>
              <a:ext uri="{FF2B5EF4-FFF2-40B4-BE49-F238E27FC236}">
                <a16:creationId xmlns:a16="http://schemas.microsoft.com/office/drawing/2014/main" id="{BEC8A3E4-9657-D240-AAAF-DBDA74D2AD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F5C03DA0-3375-4FDD-8DE8-6CE9A63F77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4" name="JHU logo">
            <a:extLst>
              <a:ext uri="{FF2B5EF4-FFF2-40B4-BE49-F238E27FC236}">
                <a16:creationId xmlns:a16="http://schemas.microsoft.com/office/drawing/2014/main" id="{FD512B39-1077-FF47-B88A-655838013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51" name="Title">
            <a:extLst>
              <a:ext uri="{FF2B5EF4-FFF2-40B4-BE49-F238E27FC236}">
                <a16:creationId xmlns:a16="http://schemas.microsoft.com/office/drawing/2014/main" id="{01791B5D-3319-4DC4-B565-0200FB387D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9436" y="507735"/>
            <a:ext cx="3706784" cy="573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172" y="109496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81AE809D-936A-4237-B462-A8B146A6C789}"/>
              </a:ext>
            </a:extLst>
          </p:cNvPr>
          <p:cNvSpPr txBox="1"/>
          <p:nvPr userDrawn="1"/>
        </p:nvSpPr>
        <p:spPr>
          <a:xfrm>
            <a:off x="7891462" y="4735116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45" name="Title">
            <a:extLst>
              <a:ext uri="{FF2B5EF4-FFF2-40B4-BE49-F238E27FC236}">
                <a16:creationId xmlns:a16="http://schemas.microsoft.com/office/drawing/2014/main" id="{C9EF415E-229F-490D-801E-2A41C33796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80016" y="509234"/>
            <a:ext cx="3706784" cy="573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6752" y="1096464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">
            <a:extLst>
              <a:ext uri="{FF2B5EF4-FFF2-40B4-BE49-F238E27FC236}">
                <a16:creationId xmlns:a16="http://schemas.microsoft.com/office/drawing/2014/main" id="{F112FF4B-2D17-4417-B871-B478AF7A8E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8" name="JHU logo">
            <a:extLst>
              <a:ext uri="{FF2B5EF4-FFF2-40B4-BE49-F238E27FC236}">
                <a16:creationId xmlns:a16="http://schemas.microsoft.com/office/drawing/2014/main" id="{E36C1988-1D54-8540-8A76-C5F069F0ED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">
            <a:extLst>
              <a:ext uri="{FF2B5EF4-FFF2-40B4-BE49-F238E27FC236}">
                <a16:creationId xmlns:a16="http://schemas.microsoft.com/office/drawing/2014/main" id="{4B124351-A57C-42A2-BE12-5F21909FA2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23" name="JHU logo">
            <a:extLst>
              <a:ext uri="{FF2B5EF4-FFF2-40B4-BE49-F238E27FC236}">
                <a16:creationId xmlns:a16="http://schemas.microsoft.com/office/drawing/2014/main" id="{56607E0B-CA9D-DD42-A7FC-EA1324182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">
            <a:extLst>
              <a:ext uri="{FF2B5EF4-FFF2-40B4-BE49-F238E27FC236}">
                <a16:creationId xmlns:a16="http://schemas.microsoft.com/office/drawing/2014/main" id="{CA99B879-4A35-414F-AAB6-1AF5DBE909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36" name="JHU logo">
            <a:extLst>
              <a:ext uri="{FF2B5EF4-FFF2-40B4-BE49-F238E27FC236}">
                <a16:creationId xmlns:a16="http://schemas.microsoft.com/office/drawing/2014/main" id="{9D4E2122-CA67-1F4E-B197-3E89EADBC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">
            <a:extLst>
              <a:ext uri="{FF2B5EF4-FFF2-40B4-BE49-F238E27FC236}">
                <a16:creationId xmlns:a16="http://schemas.microsoft.com/office/drawing/2014/main" id="{26F25852-3B10-441B-9AAA-863018D839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JHU logo">
            <a:extLst>
              <a:ext uri="{FF2B5EF4-FFF2-40B4-BE49-F238E27FC236}">
                <a16:creationId xmlns:a16="http://schemas.microsoft.com/office/drawing/2014/main" id="{3C7AE8A3-8B34-4F4B-95FE-9507B66AB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">
            <a:extLst>
              <a:ext uri="{FF2B5EF4-FFF2-40B4-BE49-F238E27FC236}">
                <a16:creationId xmlns:a16="http://schemas.microsoft.com/office/drawing/2014/main" id="{C091FEB3-A0BA-4733-AC84-3A84F42530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JHU logo">
            <a:extLst>
              <a:ext uri="{FF2B5EF4-FFF2-40B4-BE49-F238E27FC236}">
                <a16:creationId xmlns:a16="http://schemas.microsoft.com/office/drawing/2014/main" id="{BD1777FF-3823-DB4E-8245-E30BACC8D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itle">
            <a:extLst>
              <a:ext uri="{FF2B5EF4-FFF2-40B4-BE49-F238E27FC236}">
                <a16:creationId xmlns:a16="http://schemas.microsoft.com/office/drawing/2014/main" id="{50DC4508-CACE-4900-9D8E-81A075A5A7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30" name="JHU logo">
            <a:extLst>
              <a:ext uri="{FF2B5EF4-FFF2-40B4-BE49-F238E27FC236}">
                <a16:creationId xmlns:a16="http://schemas.microsoft.com/office/drawing/2014/main" id="{A8CB296F-3DCD-E440-A86D-03EC32622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">
            <a:extLst>
              <a:ext uri="{FF2B5EF4-FFF2-40B4-BE49-F238E27FC236}">
                <a16:creationId xmlns:a16="http://schemas.microsoft.com/office/drawing/2014/main" id="{30D7AF9E-51D4-4767-9916-65081943D5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JHU logo">
            <a:extLst>
              <a:ext uri="{FF2B5EF4-FFF2-40B4-BE49-F238E27FC236}">
                <a16:creationId xmlns:a16="http://schemas.microsoft.com/office/drawing/2014/main" id="{050AAF9E-FA91-0345-A7D7-05C8DF5FB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8">
            <a:extLst>
              <a:ext uri="{FF2B5EF4-FFF2-40B4-BE49-F238E27FC236}">
                <a16:creationId xmlns:a16="http://schemas.microsoft.com/office/drawing/2014/main" id="{6A3B47A9-9AB9-4359-A67A-4A3EC54C4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JHU Logo" descr="Johns Hopkins University logo">
            <a:extLst>
              <a:ext uri="{FF2B5EF4-FFF2-40B4-BE49-F238E27FC236}">
                <a16:creationId xmlns:a16="http://schemas.microsoft.com/office/drawing/2014/main" id="{4A5F673E-9A68-411D-9B47-A7B4ED9B07C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409" y="1627023"/>
            <a:ext cx="4001183" cy="18894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University 2021,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6012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2DD477F7-8449-4463-ADA9-5ED7A8E33A1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959304" y="986476"/>
            <a:ext cx="3141409" cy="91425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/>
        </p:nvSpPr>
        <p:spPr>
          <a:xfrm>
            <a:off x="5062969" y="1907658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815009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04666"/>
            <a:ext cx="2523944" cy="1519746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2998174"/>
            <a:ext cx="2523944" cy="1519746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2999509"/>
            <a:ext cx="2523944" cy="1519746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pic>
        <p:nvPicPr>
          <p:cNvPr id="13" name="JHU logo">
            <a:extLst>
              <a:ext uri="{FF2B5EF4-FFF2-40B4-BE49-F238E27FC236}">
                <a16:creationId xmlns:a16="http://schemas.microsoft.com/office/drawing/2014/main" id="{8FB16B1D-1E27-C840-8844-4DE1DF08B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5009" y="2760932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8FE58E6D-43A1-4EA7-886F-5A74E3707D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2509" y="709293"/>
            <a:ext cx="4682835" cy="5120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51089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6E3AF0CC-414B-4D3F-8041-6787D2039DB2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733750" y="1840927"/>
            <a:ext cx="4953052" cy="5790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34072" y="2430265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pic>
        <p:nvPicPr>
          <p:cNvPr id="10" name="JHU logo">
            <a:extLst>
              <a:ext uri="{FF2B5EF4-FFF2-40B4-BE49-F238E27FC236}">
                <a16:creationId xmlns:a16="http://schemas.microsoft.com/office/drawing/2014/main" id="{469FFE47-1429-354C-9D7F-3BB5273B6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3EFEF2D5-A811-4464-8AD8-A9782A9878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436" y="507735"/>
            <a:ext cx="3588328" cy="573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172" y="109496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1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16" name="JHU logo">
            <a:extLst>
              <a:ext uri="{FF2B5EF4-FFF2-40B4-BE49-F238E27FC236}">
                <a16:creationId xmlns:a16="http://schemas.microsoft.com/office/drawing/2014/main" id="{69083A24-7255-334B-8824-3F69C787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7E6F97AC-F1BF-4380-A32B-17DBBB8B3B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458100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JHU logo">
            <a:extLst>
              <a:ext uri="{FF2B5EF4-FFF2-40B4-BE49-F238E27FC236}">
                <a16:creationId xmlns:a16="http://schemas.microsoft.com/office/drawing/2014/main" id="{74FB6B2F-1A96-8647-92A6-B65CFE4F6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3959" r:id="rId3"/>
    <p:sldLayoutId id="2147483964" r:id="rId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15" r:id="rId3"/>
    <p:sldLayoutId id="2147484016" r:id="rId4"/>
    <p:sldLayoutId id="2147484027" r:id="rId5"/>
    <p:sldLayoutId id="2147484033" r:id="rId6"/>
    <p:sldLayoutId id="2147484090" r:id="rId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071" r:id="rId3"/>
    <p:sldLayoutId id="2147484072" r:id="rId4"/>
    <p:sldLayoutId id="2147484073" r:id="rId5"/>
    <p:sldLayoutId id="2147484082" r:id="rId6"/>
    <p:sldLayoutId id="2147484081" r:id="rId7"/>
    <p:sldLayoutId id="2147484084" r:id="rId8"/>
    <p:sldLayoutId id="2147484083" r:id="rId9"/>
    <p:sldLayoutId id="2147484085" r:id="rId10"/>
    <p:sldLayoutId id="2147484077" r:id="rId11"/>
    <p:sldLayoutId id="2147484074" r:id="rId12"/>
    <p:sldLayoutId id="2147484075" r:id="rId13"/>
    <p:sldLayoutId id="2147484078" r:id="rId14"/>
    <p:sldLayoutId id="2147484079" r:id="rId15"/>
    <p:sldLayoutId id="2147484080" r:id="rId16"/>
    <p:sldLayoutId id="2147484086" r:id="rId17"/>
    <p:sldLayoutId id="2147484087" r:id="rId18"/>
    <p:sldLayoutId id="2147484088" r:id="rId19"/>
    <p:sldLayoutId id="214748408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nta.com.br/blog/2015/javascript-lambda-and-arrow-functions/" TargetMode="External"/><Relationship Id="rId2" Type="http://schemas.openxmlformats.org/officeDocument/2006/relationships/hyperlink" Target="https://docs.microsoft.com/en-us/dotnet/fsharp/tutorials/functional-programming-concepts" TargetMode="Externa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troduction to Concurrent Programming with GPUs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379" y="2240842"/>
            <a:ext cx="7832870" cy="544124"/>
          </a:xfrm>
        </p:spPr>
        <p:txBody>
          <a:bodyPr>
            <a:normAutofit fontScale="90000"/>
          </a:bodyPr>
          <a:lstStyle/>
          <a:p>
            <a:r>
              <a:rPr lang="en-US" dirty="0"/>
              <a:t>CUDA Advanced Libraries</a:t>
            </a:r>
          </a:p>
        </p:txBody>
      </p:sp>
      <p:sp>
        <p:nvSpPr>
          <p:cNvPr id="9" name="Course Expectations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7767" y="3185722"/>
            <a:ext cx="7799033" cy="3667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Mapping, Reducing, and Transforming Data</a:t>
            </a:r>
          </a:p>
        </p:txBody>
      </p:sp>
    </p:spTree>
    <p:extLst>
      <p:ext uri="{BB962C8B-B14F-4D97-AF65-F5344CB8AC3E}">
        <p14:creationId xmlns:p14="http://schemas.microsoft.com/office/powerpoint/2010/main" val="2208323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201115-9BE5-324B-AE9F-156D7BED7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36355" y="709293"/>
            <a:ext cx="4988989" cy="512064"/>
          </a:xfrm>
        </p:spPr>
        <p:txBody>
          <a:bodyPr/>
          <a:lstStyle/>
          <a:p>
            <a:r>
              <a:rPr lang="en-US" dirty="0"/>
              <a:t>Functional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C6FC7-AA7A-8043-A5E6-264235EC6D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2509" y="1628637"/>
            <a:ext cx="4682835" cy="301898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“Functional programming is a style of programming that emphasizes the use of functions and immutable data.”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languages support some form of functional programming.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should be used to make your code cleaner…why should you worry about performing simple loops,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Based on the implementation it can be more performant, especially with well known algorithms and on specialty hardware/software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8C1735-ADB8-5641-A342-C70B99243322}"/>
              </a:ext>
            </a:extLst>
          </p:cNvPr>
          <p:cNvSpPr txBox="1"/>
          <p:nvPr/>
        </p:nvSpPr>
        <p:spPr>
          <a:xfrm>
            <a:off x="8337710" y="1773799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3807896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201115-9BE5-324B-AE9F-156D7BED7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67573" y="342616"/>
            <a:ext cx="5937766" cy="512064"/>
          </a:xfrm>
        </p:spPr>
        <p:txBody>
          <a:bodyPr/>
          <a:lstStyle/>
          <a:p>
            <a:r>
              <a:rPr lang="en-US" sz="2400" dirty="0"/>
              <a:t>Common Functional Programming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C6FC7-AA7A-8043-A5E6-264235EC6D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86201" y="1628638"/>
            <a:ext cx="4939144" cy="280481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Data objects are immutable, meaning that once they are created you will not change the underlying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You perform functions on the data and return a new “pointer”.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Often iteration is performed via recursion (CUDA developers don’t cry too much here).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Functions will consider two places in input data, first and rest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They will recursively call themselves with rest instead of input data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Once size(rest) == 0, perform operation on first, add to rest, and return</a:t>
            </a:r>
          </a:p>
        </p:txBody>
      </p:sp>
    </p:spTree>
    <p:extLst>
      <p:ext uri="{BB962C8B-B14F-4D97-AF65-F5344CB8AC3E}">
        <p14:creationId xmlns:p14="http://schemas.microsoft.com/office/powerpoint/2010/main" val="1498002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6EAE67-BE5C-EA4D-8038-E90ADD42CC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Common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2A216-E3FE-1B4E-89BD-489C7EA780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22604" y="1629391"/>
            <a:ext cx="5195245" cy="280481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each(input, op) – for each value in the input perform op, often do something else with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map(input, op) – for each value in the input perform op and return the collection of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reduce(input, op, acc) – similar to map but use acc (accumulator/result) to accumulate the results of op, this could be the total value if op is the sum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filter(input, op) – Only return values that meet a certain criteria.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intersection, union, unique – These use Boolean logic and input(s) to return smaller/large data sets.</a:t>
            </a:r>
          </a:p>
        </p:txBody>
      </p:sp>
    </p:spTree>
    <p:extLst>
      <p:ext uri="{BB962C8B-B14F-4D97-AF65-F5344CB8AC3E}">
        <p14:creationId xmlns:p14="http://schemas.microsoft.com/office/powerpoint/2010/main" val="2973722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B99442-48EB-D548-AD48-CEB01F55A2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13841" y="709293"/>
            <a:ext cx="5511503" cy="512064"/>
          </a:xfrm>
        </p:spPr>
        <p:txBody>
          <a:bodyPr/>
          <a:lstStyle/>
          <a:p>
            <a:r>
              <a:rPr lang="en-US" dirty="0"/>
              <a:t>Lambdas/Arrow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5254A0-5B12-0A49-9860-9B251110E0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53852" y="1629391"/>
            <a:ext cx="5229621" cy="280481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core part of many functional programs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Like anonymous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executable from the calling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Example: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reduce(input, total(x, acc){ return acc + x;});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reduce(input, (x, acc) =&gt; acc +x);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Lambda’s can be useful if you won’t reuse but consider fully functional programs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Arrow functions are like lambdas but even harder to understand when complex, so just use for simple operations</a:t>
            </a:r>
          </a:p>
        </p:txBody>
      </p:sp>
    </p:spTree>
    <p:extLst>
      <p:ext uri="{BB962C8B-B14F-4D97-AF65-F5344CB8AC3E}">
        <p14:creationId xmlns:p14="http://schemas.microsoft.com/office/powerpoint/2010/main" val="594382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4F44F-20E2-4F8A-B391-2849B8BC7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0760BF-8C36-488C-8A1A-060E92F5B9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[1] 2021. Microsoft Docs, Introduction to Functional Programming Concepts in F#. Found at </a:t>
            </a:r>
            <a:r>
              <a:rPr lang="en-US" dirty="0">
                <a:hlinkClick r:id="rId2"/>
              </a:rPr>
              <a:t>https://docs.microsoft.com/en-us/dotnet/fsharp/tutorials/functional-programming-concepts</a:t>
            </a:r>
            <a:r>
              <a:rPr lang="en-US" dirty="0"/>
              <a:t>.</a:t>
            </a:r>
          </a:p>
          <a:p>
            <a:r>
              <a:rPr lang="en-US" dirty="0"/>
              <a:t>[2] 2015. André Ericson. </a:t>
            </a:r>
            <a:r>
              <a:rPr lang="en-US" dirty="0" err="1"/>
              <a:t>Vinta.com</a:t>
            </a:r>
            <a:r>
              <a:rPr lang="en-US" dirty="0"/>
              <a:t>. JavaScript's Lambda and Arrow Functions. Found at </a:t>
            </a:r>
            <a:r>
              <a:rPr lang="en-US" dirty="0">
                <a:hlinkClick r:id="rId3"/>
              </a:rPr>
              <a:t>https://www.vinta.com.br/blog/2015/javascript-lambda-and-arrow-functions/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975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393121"/>
      </p:ext>
    </p:extLst>
  </p:cSld>
  <p:clrMapOvr>
    <a:masterClrMapping/>
  </p:clrMapOvr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650DE9E-22FE-BA47-9052-4CDC67A9F4F2}" vid="{9F1B6479-0B83-3340-849D-693C57BB586E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650DE9E-22FE-BA47-9052-4CDC67A9F4F2}" vid="{048E6339-533D-F247-954B-8D6F762C12C4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650DE9E-22FE-BA47-9052-4CDC67A9F4F2}" vid="{D3B0007C-3921-6F46-BC38-97A7FFC2D45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002B1FB4E1914BAF6102CCF0B910D6" ma:contentTypeVersion="13" ma:contentTypeDescription="Create a new document." ma:contentTypeScope="" ma:versionID="c55836572cb5716942d8976da2d93e95">
  <xsd:schema xmlns:xsd="http://www.w3.org/2001/XMLSchema" xmlns:xs="http://www.w3.org/2001/XMLSchema" xmlns:p="http://schemas.microsoft.com/office/2006/metadata/properties" xmlns:ns2="fc700d6a-14c8-4431-87f0-1eb34fcb9ecc" xmlns:ns3="051abd47-9546-4a61-92e9-da62ec2358b6" targetNamespace="http://schemas.microsoft.com/office/2006/metadata/properties" ma:root="true" ma:fieldsID="ac40d2c8f144130975f694b73e553aec" ns2:_="" ns3:_="">
    <xsd:import namespace="fc700d6a-14c8-4431-87f0-1eb34fcb9ecc"/>
    <xsd:import namespace="051abd47-9546-4a61-92e9-da62ec2358b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700d6a-14c8-4431-87f0-1eb34fcb9e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1abd47-9546-4a61-92e9-da62ec2358b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8A04465-0014-4D33-ABA2-D6924F11FEE0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fc700d6a-14c8-4431-87f0-1eb34fcb9ecc"/>
    <ds:schemaRef ds:uri="http://schemas.openxmlformats.org/package/2006/metadata/core-properties"/>
    <ds:schemaRef ds:uri="http://purl.org/dc/elements/1.1/"/>
    <ds:schemaRef ds:uri="051abd47-9546-4a61-92e9-da62ec2358b6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EE95D36-7983-4620-88E5-4F9BA0FC09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700d6a-14c8-4431-87f0-1eb34fcb9ecc"/>
    <ds:schemaRef ds:uri="051abd47-9546-4a61-92e9-da62ec2358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EP Presentation Theme - Simple</Template>
  <TotalTime>1063</TotalTime>
  <Words>456</Words>
  <Application>Microsoft Macintosh PowerPoint</Application>
  <PresentationFormat>On-screen Show (16:9)</PresentationFormat>
  <Paragraphs>37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Arial</vt:lpstr>
      <vt:lpstr>Calibri</vt:lpstr>
      <vt:lpstr>Courier New</vt:lpstr>
      <vt:lpstr>Roboto</vt:lpstr>
      <vt:lpstr>Source Sans Pro</vt:lpstr>
      <vt:lpstr>Source Serif Pro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CUDA Advanced Libraries</vt:lpstr>
      <vt:lpstr>PowerPoint Presentation</vt:lpstr>
      <vt:lpstr>PowerPoint Presentation</vt:lpstr>
      <vt:lpstr>PowerPoint Presentation</vt:lpstr>
      <vt:lpstr>PowerPoint Presentation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Concurrent Programming with GPUs</dc:title>
  <dc:creator>Microsoft Office User</dc:creator>
  <cp:lastModifiedBy>Chance Pascale</cp:lastModifiedBy>
  <cp:revision>36</cp:revision>
  <dcterms:created xsi:type="dcterms:W3CDTF">2020-12-13T16:54:15Z</dcterms:created>
  <dcterms:modified xsi:type="dcterms:W3CDTF">2021-12-10T16:51:23Z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0x010100F2002B1FB4E1914BAF6102CCF0B910D6</vt:lpwstr>
  </property>
</Properties>
</file>